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trictFirstAndLastChars="0" saveSubsetFonts="1">
  <p:sldMasterIdLst>
    <p:sldMasterId id="2147483691" r:id="rId1"/>
    <p:sldMasterId id="214748369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797675" cy="987425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i" initials="m" lastIdx="1" clrIdx="0">
    <p:extLst>
      <p:ext uri="{19B8F6BF-5375-455C-9EA6-DF929625EA0E}">
        <p15:presenceInfo xmlns:p15="http://schemas.microsoft.com/office/powerpoint/2012/main" userId="mo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E00"/>
    <a:srgbClr val="7B003B"/>
    <a:srgbClr val="66CCFF"/>
    <a:srgbClr val="5F1FD3"/>
    <a:srgbClr val="FFDB69"/>
    <a:srgbClr val="FF6600"/>
    <a:srgbClr val="9FE5FB"/>
    <a:srgbClr val="CCFF99"/>
    <a:srgbClr val="D1F0FF"/>
    <a:srgbClr val="D7F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56" autoAdjust="0"/>
    <p:restoredTop sz="94683" autoAdjust="0"/>
  </p:normalViewPr>
  <p:slideViewPr>
    <p:cSldViewPr>
      <p:cViewPr varScale="1">
        <p:scale>
          <a:sx n="70" d="100"/>
          <a:sy n="70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notesViewPr>
    <p:cSldViewPr>
      <p:cViewPr varScale="1">
        <p:scale>
          <a:sx n="36" d="100"/>
          <a:sy n="36" d="100"/>
        </p:scale>
        <p:origin x="-1632" y="-90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14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t" anchorCtr="0" compatLnSpc="1">
            <a:prstTxWarp prst="textNoShape">
              <a:avLst/>
            </a:prstTxWarp>
          </a:bodyPr>
          <a:lstStyle>
            <a:lvl1pPr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7143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t" anchorCtr="0" compatLnSpc="1">
            <a:prstTxWarp prst="textNoShape">
              <a:avLst/>
            </a:prstTxWarp>
          </a:bodyPr>
          <a:lstStyle>
            <a:lvl1pPr algn="r"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63"/>
            <a:ext cx="294714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b" anchorCtr="0" compatLnSpc="1">
            <a:prstTxWarp prst="textNoShape">
              <a:avLst/>
            </a:prstTxWarp>
          </a:bodyPr>
          <a:lstStyle>
            <a:lvl1pPr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379663"/>
            <a:ext cx="2947143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b" anchorCtr="0" compatLnSpc="1">
            <a:prstTxWarp prst="textNoShape">
              <a:avLst/>
            </a:prstTxWarp>
          </a:bodyPr>
          <a:lstStyle>
            <a:lvl1pPr algn="r"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51D6C162-923E-4A29-B0FF-CB9BE6FFB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2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14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t" anchorCtr="0" compatLnSpc="1">
            <a:prstTxWarp prst="textNoShape">
              <a:avLst/>
            </a:prstTxWarp>
          </a:bodyPr>
          <a:lstStyle>
            <a:lvl1pPr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2" y="0"/>
            <a:ext cx="2947143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t" anchorCtr="0" compatLnSpc="1">
            <a:prstTxWarp prst="textNoShape">
              <a:avLst/>
            </a:prstTxWarp>
          </a:bodyPr>
          <a:lstStyle>
            <a:lvl1pPr algn="r"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9" y="4691422"/>
            <a:ext cx="4984538" cy="444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663"/>
            <a:ext cx="294714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b" anchorCtr="0" compatLnSpc="1">
            <a:prstTxWarp prst="textNoShape">
              <a:avLst/>
            </a:prstTxWarp>
          </a:bodyPr>
          <a:lstStyle>
            <a:lvl1pPr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2" y="9379663"/>
            <a:ext cx="2947143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4" tIns="46202" rIns="92404" bIns="46202" numCol="1" anchor="b" anchorCtr="0" compatLnSpc="1">
            <a:prstTxWarp prst="textNoShape">
              <a:avLst/>
            </a:prstTxWarp>
          </a:bodyPr>
          <a:lstStyle>
            <a:lvl1pPr algn="r" defTabSz="9239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832F3F2C-D090-4B55-B051-DACBFBA009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6B4F4-1E58-47A5-A65B-D4B77BCEC108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DBC2E-0B7F-454B-B1EE-300CD0B03F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9950-D71E-49EA-BEAA-C9E83147747B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6993-58A6-44AB-AAB4-43C6A67340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75A8-466D-4085-BBCB-B94B52C3C366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255E-76D4-4C91-8B7C-9EB15C8917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E052-29DE-4C05-898F-FD31FAF64723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8037-46EB-4687-8251-1796DFF3C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A0832-EE6F-46B3-80EF-B213D36BFDF8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AFEC-38C5-48A2-B8E3-925E9A9984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C406-1467-4031-BA73-BFEDBD50326F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B300-4C34-4C09-BD2E-D5B74BE27D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FC6F-1F22-4813-8FDF-F11CA50F1E6D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31B1-2EAB-499A-B280-78BFE351AD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C428-13EC-4B40-A4E0-B9B68D122D98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1C49-82EE-4AAA-BE96-B15E3EBD4D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F730-E150-44CD-A462-059C132DA41D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1ABE7-EC06-4C1B-B50B-35C3C1AEB0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937B-CDC3-4200-912A-CA0995925BE6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CE94C-7BE6-472D-9AA8-F11EB16D0F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ECE2-F9E6-4A3E-863A-6AE3A5E4731D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E142-8CDB-40A4-976D-BBD41C3258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9D07-8BFD-40D0-8A96-6252B208068A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EA425-4198-4FFA-A693-15BE45A579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288B-CA22-423C-991C-5C03283DD2F8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7840-052D-4E70-B301-5F7AAFC5C7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F010-7AE0-4584-8608-2EF9ACF18F96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1163-09E4-48B0-9D78-68188FC229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F11B-B50F-4FB8-A3FA-BF50D7B932D3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D80A-8FB2-4C90-95EE-C7E9C83169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399B-20A5-4722-9D7F-979890E04C6B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8572-0EB0-4F21-BDDB-623D6617E9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22EB-50D9-440E-95B0-7DBA9696B6FA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4B53-E729-4ADA-A6D6-4C059FD4AA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C4D6-4871-4B6B-9030-79AA782184F8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886D1-BB98-4BF5-BC7F-D124A2A345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8DDB-B000-4010-86EA-8C5AB3B773DB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A24A-8568-4FAE-B3B1-94897B3010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767E-3153-4CD4-A428-441787E42AAE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7342-0378-43C0-8DC6-4CAE403D6F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C6EF-428A-4EE2-A607-98E2AD7D4783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1DB1-12D9-4F5E-9304-6EB577978E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6A8C4-D29E-46E8-AC46-F86AFF297451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B801-C0E7-4DDD-B2B1-47CCCBC674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D690-396C-4488-84F5-7156B58E0298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7888-1BF7-4BDB-B2E6-A0437DC8DA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5" name="Picture 3" descr="conten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F84DC7-D517-4A16-B6FC-8D5C27DF2E5E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F88587E-FC8E-435E-8F47-769FB9779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/>
      <p:bldP spid="177158" grpId="0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5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6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7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0" name="Picture 3" descr="contenu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sz="1800" b="0">
              <a:solidFill>
                <a:srgbClr val="F18E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B2325B9-D606-48D8-88D6-CEBC5C6E332F}" type="datetime1">
              <a:rPr lang="fr-FR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1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BF61759A-38E5-4199-B55B-4FF3EEBF69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4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5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6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14620"/>
            <a:ext cx="7772400" cy="1470025"/>
          </a:xfrm>
        </p:spPr>
        <p:txBody>
          <a:bodyPr/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Modes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 diffusion des données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actuels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escomptés</a:t>
            </a:r>
            <a:br>
              <a:rPr lang="fr-FR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Expérience du MAROC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Plan</a:t>
            </a:r>
            <a:endParaRPr lang="fr-F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401080" cy="3455639"/>
          </a:xfrm>
        </p:spPr>
        <p:txBody>
          <a:bodyPr/>
          <a:lstStyle/>
          <a:p>
            <a:pPr lvl="1"/>
            <a:r>
              <a:rPr lang="fr-FR" dirty="0" smtClean="0"/>
              <a:t>Introduction</a:t>
            </a:r>
          </a:p>
          <a:p>
            <a:pPr lvl="1"/>
            <a:r>
              <a:rPr lang="fr-FR" dirty="0" smtClean="0"/>
              <a:t>Modes </a:t>
            </a:r>
            <a:r>
              <a:rPr lang="fr-FR" dirty="0" smtClean="0"/>
              <a:t>de diffusion</a:t>
            </a:r>
          </a:p>
          <a:p>
            <a:pPr lvl="1"/>
            <a:r>
              <a:rPr lang="fr-FR" dirty="0" smtClean="0"/>
              <a:t>Problématique</a:t>
            </a:r>
          </a:p>
          <a:p>
            <a:pPr lvl="1"/>
            <a:r>
              <a:rPr lang="fr-FR" dirty="0" smtClean="0"/>
              <a:t>Solutions</a:t>
            </a:r>
            <a:endParaRPr lang="fr-FR" dirty="0" smtClean="0"/>
          </a:p>
          <a:p>
            <a:pPr lvl="1"/>
            <a:r>
              <a:rPr lang="fr-FR" dirty="0" smtClean="0"/>
              <a:t>Conclusion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EA425-4198-4FFA-A693-15BE45A5799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Introduction</a:t>
            </a:r>
            <a:endParaRPr lang="fr-F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9D07-8BFD-40D0-8A96-6252B208068A}" type="datetime1">
              <a:rPr lang="fr-FR" smtClean="0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EA425-4198-4FFA-A693-15BE45A57997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80928"/>
            <a:ext cx="85725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95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Modes </a:t>
            </a:r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 diffusion </a:t>
            </a:r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actuels</a:t>
            </a:r>
            <a:endParaRPr lang="fr-F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9D07-8BFD-40D0-8A96-6252B208068A}" type="datetime1">
              <a:rPr lang="fr-FR" smtClean="0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EA425-4198-4FFA-A693-15BE45A5799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401080" cy="3455639"/>
          </a:xfrm>
        </p:spPr>
        <p:txBody>
          <a:bodyPr/>
          <a:lstStyle/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b="1" dirty="0" smtClean="0"/>
              <a:t>Deux </a:t>
            </a:r>
            <a:r>
              <a:rPr lang="fr-FR" b="1" dirty="0" smtClean="0"/>
              <a:t>modes </a:t>
            </a:r>
            <a:endParaRPr lang="fr-FR" b="1" dirty="0" smtClean="0"/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2915816" y="3501008"/>
            <a:ext cx="792088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2" name="Connecteur droit avec flèche 11"/>
          <p:cNvCxnSpPr/>
          <p:nvPr/>
        </p:nvCxnSpPr>
        <p:spPr bwMode="auto">
          <a:xfrm flipV="1">
            <a:off x="2915816" y="2861293"/>
            <a:ext cx="804307" cy="4956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3" name="ZoneTexte 12"/>
          <p:cNvSpPr txBox="1"/>
          <p:nvPr/>
        </p:nvSpPr>
        <p:spPr>
          <a:xfrm>
            <a:off x="3667095" y="266123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" panose="020B0604020202020204" pitchFamily="34" charset="0"/>
              </a:rPr>
              <a:t>Tableaux croisés pré-calculés</a:t>
            </a:r>
            <a:endParaRPr lang="fr-FR" sz="2000" dirty="0">
              <a:latin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20123" y="3588985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" panose="020B0604020202020204" pitchFamily="34" charset="0"/>
              </a:rPr>
              <a:t>Cartes thématiques dynamiques</a:t>
            </a:r>
            <a:endParaRPr lang="fr-FR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1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Problématique</a:t>
            </a:r>
            <a:endParaRPr lang="fr-F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9D07-8BFD-40D0-8A96-6252B208068A}" type="datetime1">
              <a:rPr lang="fr-FR" smtClean="0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EA425-4198-4FFA-A693-15BE45A5799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401080" cy="3455639"/>
          </a:xfrm>
        </p:spPr>
        <p:txBody>
          <a:bodyPr/>
          <a:lstStyle/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b="1" dirty="0" smtClean="0"/>
              <a:t>Un 3</a:t>
            </a:r>
            <a:r>
              <a:rPr lang="fr-FR" b="1" baseline="30000" dirty="0" smtClean="0"/>
              <a:t>ème</a:t>
            </a:r>
            <a:r>
              <a:rPr lang="fr-FR" b="1" dirty="0" smtClean="0"/>
              <a:t> mode de </a:t>
            </a:r>
            <a:r>
              <a:rPr lang="fr-FR" b="1" dirty="0" smtClean="0"/>
              <a:t>diffusion :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b="1" dirty="0" smtClean="0"/>
              <a:t>   Plateforme de croisement dynamique </a:t>
            </a:r>
            <a:r>
              <a:rPr lang="fr-FR" b="1" dirty="0"/>
              <a:t>des </a:t>
            </a:r>
            <a:r>
              <a:rPr lang="fr-FR" b="1" dirty="0" smtClean="0"/>
              <a:t>variables </a:t>
            </a:r>
            <a:endParaRPr lang="fr-FR" b="1" dirty="0"/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Risque de diffusion des données confidentielles</a:t>
            </a:r>
          </a:p>
          <a:p>
            <a:pPr marL="457200" lvl="1" indent="0">
              <a:buNone/>
            </a:pPr>
            <a:endParaRPr lang="fr-FR" b="1" dirty="0" smtClean="0"/>
          </a:p>
          <a:p>
            <a:pPr marL="457200" lvl="1" indent="0" algn="ctr">
              <a:buNone/>
            </a:pPr>
            <a:r>
              <a:rPr lang="fr-FR" sz="3200" b="1" dirty="0" smtClean="0">
                <a:solidFill>
                  <a:srgbClr val="FF0000"/>
                </a:solidFill>
              </a:rPr>
              <a:t>En instance de diffusion</a:t>
            </a:r>
          </a:p>
        </p:txBody>
      </p:sp>
      <p:sp>
        <p:nvSpPr>
          <p:cNvPr id="3" name="Flèche droite 2"/>
          <p:cNvSpPr/>
          <p:nvPr/>
        </p:nvSpPr>
        <p:spPr bwMode="auto">
          <a:xfrm>
            <a:off x="1187450" y="4725144"/>
            <a:ext cx="1008286" cy="14401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rgbClr val="7B003B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403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Solutions</a:t>
            </a:r>
            <a:endParaRPr lang="fr-F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9D07-8BFD-40D0-8A96-6252B208068A}" type="datetime1">
              <a:rPr lang="fr-FR" smtClean="0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EA425-4198-4FFA-A693-15BE45A5799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401080" cy="3455639"/>
          </a:xfrm>
        </p:spPr>
        <p:txBody>
          <a:bodyPr/>
          <a:lstStyle/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Anonymiser le ficher individuel</a:t>
            </a:r>
          </a:p>
          <a:p>
            <a:pPr marL="457200" lvl="1" indent="0">
              <a:buNone/>
            </a:pPr>
            <a:r>
              <a:rPr lang="fr-FR" sz="2400" b="1" dirty="0" smtClean="0">
                <a:solidFill>
                  <a:srgbClr val="00B050"/>
                </a:solidFill>
              </a:rPr>
              <a:t>          </a:t>
            </a:r>
            <a:r>
              <a:rPr lang="fr-FR" b="1" dirty="0">
                <a:solidFill>
                  <a:srgbClr val="F18E00"/>
                </a:solidFill>
              </a:rPr>
              <a:t>Méthodes complexes / non optimales</a:t>
            </a:r>
          </a:p>
          <a:p>
            <a:pPr marL="457200" lvl="1" indent="0">
              <a:buNone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Anonymisation en temps réel</a:t>
            </a:r>
            <a:r>
              <a:rPr lang="fr-FR" sz="2400" b="1" dirty="0" smtClean="0">
                <a:solidFill>
                  <a:srgbClr val="00B050"/>
                </a:solidFill>
              </a:rPr>
              <a:t>	 </a:t>
            </a:r>
            <a:endParaRPr lang="fr-FR" sz="2400" b="1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fr-FR" b="1" dirty="0" smtClean="0"/>
              <a:t>    </a:t>
            </a:r>
            <a:r>
              <a:rPr lang="fr-FR" b="1" dirty="0" smtClean="0">
                <a:solidFill>
                  <a:srgbClr val="00B050"/>
                </a:solidFill>
              </a:rPr>
              <a:t>        </a:t>
            </a:r>
            <a:r>
              <a:rPr lang="fr-FR" b="1" dirty="0" smtClean="0">
                <a:solidFill>
                  <a:srgbClr val="F18E00"/>
                </a:solidFill>
              </a:rPr>
              <a:t>Développement d’une solution logicielle web d’anonymisation en temps réel</a:t>
            </a:r>
            <a:endParaRPr lang="fr-FR" b="1" dirty="0" smtClean="0"/>
          </a:p>
        </p:txBody>
      </p:sp>
      <p:sp>
        <p:nvSpPr>
          <p:cNvPr id="6" name="Flèche droite 5"/>
          <p:cNvSpPr/>
          <p:nvPr/>
        </p:nvSpPr>
        <p:spPr bwMode="auto">
          <a:xfrm>
            <a:off x="1403648" y="3176974"/>
            <a:ext cx="309400" cy="7200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rgbClr val="7B003B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sp>
        <p:nvSpPr>
          <p:cNvPr id="9" name="Flèche droite 8"/>
          <p:cNvSpPr/>
          <p:nvPr/>
        </p:nvSpPr>
        <p:spPr bwMode="auto">
          <a:xfrm>
            <a:off x="1403648" y="3969061"/>
            <a:ext cx="309400" cy="7200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rgbClr val="7B003B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75083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0579" y="2708920"/>
            <a:ext cx="6985000" cy="1143000"/>
          </a:xfrm>
        </p:spPr>
        <p:txBody>
          <a:bodyPr/>
          <a:lstStyle/>
          <a:p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Conclusion</a:t>
            </a:r>
            <a:endParaRPr lang="fr-F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9D07-8BFD-40D0-8A96-6252B208068A}" type="datetime1">
              <a:rPr lang="fr-FR" smtClean="0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EA425-4198-4FFA-A693-15BE45A57997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83023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0579" y="2708920"/>
            <a:ext cx="6985000" cy="1143000"/>
          </a:xfrm>
        </p:spPr>
        <p:txBody>
          <a:bodyPr/>
          <a:lstStyle/>
          <a:p>
            <a:r>
              <a:rPr lang="fr-F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Merci de votre attention</a:t>
            </a:r>
            <a:endParaRPr lang="fr-F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9D07-8BFD-40D0-8A96-6252B208068A}" type="datetime1">
              <a:rPr lang="fr-FR" smtClean="0"/>
              <a:pPr>
                <a:defRPr/>
              </a:pPr>
              <a:t>11/07/2016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2EA425-4198-4FFA-A693-15BE45A5799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4326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HCP">
  <a:themeElements>
    <a:clrScheme name="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CP">
  <a:themeElements>
    <a:clrScheme name="1_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1_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tests de controle de RGPH2004</Template>
  <TotalTime>17933</TotalTime>
  <Words>86</Words>
  <Application>Microsoft Office PowerPoint</Application>
  <PresentationFormat>Affichage à l'écran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Batang</vt:lpstr>
      <vt:lpstr>Arial</vt:lpstr>
      <vt:lpstr>Century Gothic</vt:lpstr>
      <vt:lpstr>Edwardian Script ITC</vt:lpstr>
      <vt:lpstr>Times New Roman</vt:lpstr>
      <vt:lpstr>Times New Roman (Arabic)</vt:lpstr>
      <vt:lpstr>HCP</vt:lpstr>
      <vt:lpstr>1_HCP</vt:lpstr>
      <vt:lpstr>Modes de diffusion des données actuels et escomptés Expérience du MAROC</vt:lpstr>
      <vt:lpstr>Plan</vt:lpstr>
      <vt:lpstr>Introduction</vt:lpstr>
      <vt:lpstr>Modes de diffusion actuels</vt:lpstr>
      <vt:lpstr>Problématique</vt:lpstr>
      <vt:lpstr>Solutions</vt:lpstr>
      <vt:lpstr>Conclusion</vt:lpstr>
      <vt:lpstr>Merci de votre attention</vt:lpstr>
    </vt:vector>
  </TitlesOfParts>
  <Company>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المملكة المغربية المندوبية السامية للتخطيط</dc:title>
  <dc:creator>ddec</dc:creator>
  <cp:lastModifiedBy>moi</cp:lastModifiedBy>
  <cp:revision>523</cp:revision>
  <cp:lastPrinted>2004-01-07T10:37:37Z</cp:lastPrinted>
  <dcterms:created xsi:type="dcterms:W3CDTF">2003-12-31T09:14:36Z</dcterms:created>
  <dcterms:modified xsi:type="dcterms:W3CDTF">2016-07-11T11:49:03Z</dcterms:modified>
</cp:coreProperties>
</file>